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9144000" cy="5143500" type="screen16x9"/>
  <p:notesSz cx="6858000" cy="9144000"/>
  <p:embeddedFontLst>
    <p:embeddedFont>
      <p:font typeface="新細明體" panose="02020500000000000000" pitchFamily="18" charset="-120"/>
      <p:regular r:id="rId11"/>
    </p:embeddedFont>
    <p:embeddedFont>
      <p:font typeface="Bookman Old Style" panose="02050604050505020204" pitchFamily="18" charset="0"/>
      <p:regular r:id="rId12"/>
      <p:bold r:id="rId13"/>
      <p:italic r:id="rId14"/>
      <p:boldItalic r:id="rId15"/>
    </p:embeddedFont>
    <p:embeddedFont>
      <p:font typeface="Impact" panose="020B0806030902050204" pitchFamily="34" charset="0"/>
      <p:regular r:id="rId16"/>
    </p:embeddedFont>
    <p:embeddedFont>
      <p:font typeface="Rockwell" panose="02060603020205020403" pitchFamily="18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1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e7751740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e7751740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invisiable wall between each other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it is weird to talk with other people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e77517409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e77517409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e7751740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e7751740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e7751740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e7751740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e7751740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e7751740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e775174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e775174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52" y="841772"/>
            <a:ext cx="6751097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52" y="2701528"/>
            <a:ext cx="6751097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4442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3217030"/>
            <a:ext cx="7775673" cy="614516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465991"/>
            <a:ext cx="7775673" cy="2534801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74499" cy="511854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7047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25686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3153615"/>
            <a:ext cx="7765321" cy="119414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4712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2010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3153616"/>
            <a:ext cx="7765322" cy="11897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581123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1595207"/>
            <a:ext cx="7766495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487917"/>
            <a:ext cx="7765322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8011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66240"/>
            <a:ext cx="2474217" cy="61747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183718"/>
            <a:ext cx="2474217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1566240"/>
            <a:ext cx="2473919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183718"/>
            <a:ext cx="2474866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566240"/>
            <a:ext cx="2468408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183718"/>
            <a:ext cx="2468408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394822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146924"/>
            <a:ext cx="247421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1724240"/>
            <a:ext cx="2205038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3579121"/>
            <a:ext cx="2474216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146924"/>
            <a:ext cx="247423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724240"/>
            <a:ext cx="2197894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79120"/>
            <a:ext cx="2475252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146924"/>
            <a:ext cx="2467425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1724240"/>
            <a:ext cx="2199085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3579121"/>
            <a:ext cx="2470694" cy="76427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592485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39607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0"/>
            <a:ext cx="1906993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457200"/>
            <a:ext cx="5744029" cy="38862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519925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969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588356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492920"/>
            <a:ext cx="7300134" cy="2139553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2701529"/>
            <a:ext cx="7300134" cy="112514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4853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1566240"/>
            <a:ext cx="3829503" cy="27771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1566240"/>
            <a:ext cx="3820616" cy="27771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79596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1"/>
            <a:ext cx="7765321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54" y="1566240"/>
            <a:ext cx="3659399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184174"/>
            <a:ext cx="3830406" cy="21592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1502" y="1566240"/>
            <a:ext cx="3649166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84174"/>
            <a:ext cx="3821518" cy="21592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0551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84778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80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2949178" cy="1771650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457200"/>
            <a:ext cx="4642119" cy="38862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228850"/>
            <a:ext cx="2949178" cy="2114549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54583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4447330" cy="177165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3" y="569161"/>
            <a:ext cx="2441517" cy="366227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2228850"/>
            <a:ext cx="4451213" cy="211455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592599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3424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3">
            <a:alphaModFix/>
          </a:blip>
          <a:srcRect t="-17260" b="-17274"/>
          <a:stretch/>
        </p:blipFill>
        <p:spPr>
          <a:xfrm>
            <a:off x="-3507325" y="-1795475"/>
            <a:ext cx="16049099" cy="87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>
            <a:spLocks noGrp="1"/>
          </p:cNvSpPr>
          <p:nvPr>
            <p:ph type="ctrTitle"/>
          </p:nvPr>
        </p:nvSpPr>
        <p:spPr>
          <a:xfrm>
            <a:off x="1261450" y="1965750"/>
            <a:ext cx="6317100" cy="1212000"/>
          </a:xfrm>
          <a:prstGeom prst="rect">
            <a:avLst/>
          </a:prstGeom>
          <a:ln>
            <a:noFill/>
          </a:ln>
          <a:effectLst>
            <a:outerShdw blurRad="328613" dist="19050" algn="bl" rotWithShape="0">
              <a:srgbClr val="E69138">
                <a:alpha val="77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dirty="0">
                <a:latin typeface="Impact"/>
                <a:ea typeface="Impact"/>
                <a:cs typeface="Impact"/>
                <a:sym typeface="Impact"/>
              </a:rPr>
              <a:t>Join Hands</a:t>
            </a:r>
            <a:endParaRPr sz="72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964950" y="2793200"/>
            <a:ext cx="4910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An app for house court social service</a:t>
            </a:r>
            <a:endParaRPr dirty="0"/>
          </a:p>
        </p:txBody>
      </p:sp>
      <p:sp>
        <p:nvSpPr>
          <p:cNvPr id="75" name="Google Shape;75;p13"/>
          <p:cNvSpPr txBox="1"/>
          <p:nvPr/>
        </p:nvSpPr>
        <p:spPr>
          <a:xfrm>
            <a:off x="7029000" y="4377300"/>
            <a:ext cx="2258700" cy="8328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By Daniel &amp; Kenny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927" y="512250"/>
            <a:ext cx="5703824" cy="307811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 rot="10800000">
            <a:off x="8637075" y="4907775"/>
            <a:ext cx="410700" cy="2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2" name="Google Shape;82;p14"/>
          <p:cNvSpPr txBox="1"/>
          <p:nvPr/>
        </p:nvSpPr>
        <p:spPr>
          <a:xfrm>
            <a:off x="623025" y="301500"/>
            <a:ext cx="60357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1"/>
              <a:t>Problem</a:t>
            </a:r>
            <a:endParaRPr sz="3000" b="1"/>
          </a:p>
        </p:txBody>
      </p:sp>
      <p:sp>
        <p:nvSpPr>
          <p:cNvPr id="83" name="Google Shape;83;p14"/>
          <p:cNvSpPr txBox="1"/>
          <p:nvPr/>
        </p:nvSpPr>
        <p:spPr>
          <a:xfrm>
            <a:off x="309550" y="1071900"/>
            <a:ext cx="42249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/>
              <a:t>In the districts</a:t>
            </a:r>
            <a:endParaRPr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b="1" dirty="0"/>
              <a:t>“So close yet so far”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55275"/>
            <a:ext cx="3071451" cy="22882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2978175" y="4077475"/>
            <a:ext cx="40707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zh-TW" b="1" dirty="0">
                <a:solidFill>
                  <a:srgbClr val="FFC000"/>
                </a:solidFill>
              </a:rPr>
              <a:t>no direct way</a:t>
            </a:r>
            <a:r>
              <a:rPr lang="zh-TW" dirty="0">
                <a:solidFill>
                  <a:srgbClr val="FFC000"/>
                </a:solidFill>
              </a:rPr>
              <a:t> for citizens to know each other </a:t>
            </a:r>
            <a:endParaRPr dirty="0">
              <a:solidFill>
                <a:srgbClr val="FFC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564750" y="462075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/>
              <a:t>Our mission</a:t>
            </a: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564749" y="1374725"/>
            <a:ext cx="47478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2400" b="1" dirty="0"/>
              <a:t>Provide a tool </a:t>
            </a:r>
            <a:endParaRPr sz="2400" b="1"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help people to</a:t>
            </a:r>
            <a:r>
              <a:rPr lang="zh-TW" dirty="0">
                <a:solidFill>
                  <a:srgbClr val="FFC000"/>
                </a:solidFill>
              </a:rPr>
              <a:t> </a:t>
            </a:r>
            <a:r>
              <a:rPr lang="zh-TW" b="1" dirty="0">
                <a:solidFill>
                  <a:srgbClr val="FFC000"/>
                </a:solidFill>
              </a:rPr>
              <a:t>rebuild the profound </a:t>
            </a:r>
            <a:r>
              <a:rPr lang="en-US" altLang="zh-TW" b="1" dirty="0">
                <a:solidFill>
                  <a:srgbClr val="FFC000"/>
                </a:solidFill>
              </a:rPr>
              <a:t>neighborhood</a:t>
            </a:r>
            <a:r>
              <a:rPr lang="zh-TW" dirty="0"/>
              <a:t> as in the past</a:t>
            </a:r>
            <a:endParaRPr dirty="0"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as a </a:t>
            </a:r>
            <a:r>
              <a:rPr lang="zh-TW" b="1" dirty="0">
                <a:solidFill>
                  <a:srgbClr val="FFC000"/>
                </a:solidFill>
              </a:rPr>
              <a:t>platform</a:t>
            </a:r>
            <a:r>
              <a:rPr lang="zh-TW" b="1" dirty="0"/>
              <a:t> </a:t>
            </a:r>
            <a:r>
              <a:rPr lang="zh-TW" dirty="0"/>
              <a:t>for the people to share news in the same districts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324" y="595925"/>
            <a:ext cx="3526650" cy="35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1514375" y="181918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How “Join Hands” work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1787112" y="1414901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288" y="544037"/>
            <a:ext cx="77796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/>
          <p:nvPr/>
        </p:nvSpPr>
        <p:spPr>
          <a:xfrm rot="-398406">
            <a:off x="5806227" y="1557219"/>
            <a:ext cx="575964" cy="65511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232" y="652134"/>
            <a:ext cx="2031250" cy="15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 rot="-9683719">
            <a:off x="3302232" y="2085270"/>
            <a:ext cx="576423" cy="655163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193438">
            <a:off x="138116" y="1012275"/>
            <a:ext cx="3180725" cy="1157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4" name="Google Shape;10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900" y="3441925"/>
            <a:ext cx="1614125" cy="161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 rot="9399861">
            <a:off x="3181621" y="3403665"/>
            <a:ext cx="576345" cy="65509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74892">
            <a:off x="7641550" y="1936719"/>
            <a:ext cx="1001900" cy="10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/>
          <p:nvPr/>
        </p:nvSpPr>
        <p:spPr>
          <a:xfrm rot="1032483">
            <a:off x="5938517" y="3319275"/>
            <a:ext cx="575983" cy="655033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792045">
            <a:off x="6649671" y="3684384"/>
            <a:ext cx="1923576" cy="11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59975" y="2423700"/>
            <a:ext cx="2908800" cy="1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http://www.alternativesjournal.ca/science-and-solutions/ours-better-yours</a:t>
            </a:r>
            <a:endParaRPr sz="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364900" y="524525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Product</a:t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529050" y="1609175"/>
            <a:ext cx="82662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/>
              <a:t>sign up                          login                             main page</a:t>
            </a:r>
            <a:endParaRPr sz="2400" dirty="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5" y="2430600"/>
            <a:ext cx="2458400" cy="23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1954525" y="1814925"/>
            <a:ext cx="1638600" cy="198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4572000" y="1800225"/>
            <a:ext cx="1820091" cy="22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350" y="2299625"/>
            <a:ext cx="1263333" cy="22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400" y="2351325"/>
            <a:ext cx="2854150" cy="23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364900" y="524525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Product function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271887" y="12136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 dirty="0">
                <a:solidFill>
                  <a:srgbClr val="FFC000"/>
                </a:solidFill>
              </a:rPr>
              <a:t>Chat room </a:t>
            </a:r>
            <a:r>
              <a:rPr lang="zh-TW" sz="1800" dirty="0"/>
              <a:t>→ chat with the people in same district</a:t>
            </a:r>
            <a:endParaRPr sz="1800" dirty="0"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 sz="1800" dirty="0">
                <a:solidFill>
                  <a:srgbClr val="FFC000"/>
                </a:solidFill>
              </a:rPr>
              <a:t>News </a:t>
            </a:r>
            <a:r>
              <a:rPr lang="zh-TW" sz="1800" dirty="0"/>
              <a:t>→ share the news in district </a:t>
            </a:r>
            <a:endParaRPr sz="18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 sz="1800" dirty="0">
                <a:solidFill>
                  <a:srgbClr val="FFC000"/>
                </a:solidFill>
              </a:rPr>
              <a:t>Activities </a:t>
            </a:r>
            <a:r>
              <a:rPr lang="zh-TW" sz="1800" dirty="0"/>
              <a:t>→ post </a:t>
            </a:r>
            <a:r>
              <a:rPr lang="en-US" altLang="zh-TW" sz="1800" dirty="0"/>
              <a:t>and join </a:t>
            </a:r>
            <a:r>
              <a:rPr lang="zh-TW" sz="1800" dirty="0"/>
              <a:t>the event monthly</a:t>
            </a:r>
            <a:endParaRPr sz="1800" dirty="0"/>
          </a:p>
        </p:txBody>
      </p:sp>
      <p:pic>
        <p:nvPicPr>
          <p:cNvPr id="4" name="Google Shape;119;p17">
            <a:extLst>
              <a:ext uri="{FF2B5EF4-FFF2-40B4-BE49-F238E27FC236}">
                <a16:creationId xmlns:a16="http://schemas.microsoft.com/office/drawing/2014/main" id="{61DA5BA6-0F91-4481-9701-7BDFBF3ED0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7225" y="1070550"/>
            <a:ext cx="1706844" cy="300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6639E-9D01-4B67-99A6-9AC724754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50" y="338883"/>
            <a:ext cx="6321600" cy="635400"/>
          </a:xfrm>
        </p:spPr>
        <p:txBody>
          <a:bodyPr/>
          <a:lstStyle/>
          <a:p>
            <a:r>
              <a:rPr lang="en-US" dirty="0"/>
              <a:t>What we better than other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E00F5-5ED1-45A1-9A99-83E88A527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0382" y="1570375"/>
            <a:ext cx="6321600" cy="3002400"/>
          </a:xfrm>
        </p:spPr>
        <p:txBody>
          <a:bodyPr>
            <a:normAutofit/>
          </a:bodyPr>
          <a:lstStyle/>
          <a:p>
            <a:r>
              <a:rPr lang="en-US" sz="1800" dirty="0"/>
              <a:t>Similar with some application (e.g. BAND)</a:t>
            </a:r>
          </a:p>
          <a:p>
            <a:endParaRPr lang="en-US" sz="1800" dirty="0"/>
          </a:p>
          <a:p>
            <a:r>
              <a:rPr lang="en-US" sz="1800" dirty="0"/>
              <a:t>But we have :</a:t>
            </a:r>
          </a:p>
          <a:p>
            <a:pPr lvl="1"/>
            <a:r>
              <a:rPr lang="en-US" sz="1800" dirty="0">
                <a:solidFill>
                  <a:srgbClr val="FFC000"/>
                </a:solidFill>
              </a:rPr>
              <a:t>Specific target</a:t>
            </a:r>
          </a:p>
          <a:p>
            <a:pPr lvl="1"/>
            <a:r>
              <a:rPr lang="en-US" sz="1800" dirty="0">
                <a:solidFill>
                  <a:srgbClr val="FFC000"/>
                </a:solidFill>
              </a:rPr>
              <a:t>More function for district/community </a:t>
            </a:r>
          </a:p>
        </p:txBody>
      </p:sp>
      <p:pic>
        <p:nvPicPr>
          <p:cNvPr id="1026" name="Picture 2" descr="2. BAND Icon.png">
            <a:extLst>
              <a:ext uri="{FF2B5EF4-FFF2-40B4-BE49-F238E27FC236}">
                <a16:creationId xmlns:a16="http://schemas.microsoft.com/office/drawing/2014/main" id="{8F27E844-560D-405F-B852-07A338BCB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2" y="1277470"/>
            <a:ext cx="1162093" cy="116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14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394275" y="61270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What we</a:t>
            </a:r>
            <a:r>
              <a:rPr lang="en-US" altLang="zh-TW" dirty="0"/>
              <a:t> A</a:t>
            </a:r>
            <a:r>
              <a:rPr lang="zh-TW" dirty="0"/>
              <a:t>re looking for...</a:t>
            </a: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162462" y="16248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b="1" dirty="0"/>
              <a:t>Partnerships</a:t>
            </a:r>
            <a:endParaRPr b="1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b="1" dirty="0"/>
              <a:t>Government </a:t>
            </a:r>
            <a:endParaRPr b="1"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 b="1" dirty="0"/>
              <a:t>District Council</a:t>
            </a:r>
            <a:endParaRPr b="1"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 b="1" dirty="0"/>
              <a:t>Discover Hong Kong</a:t>
            </a:r>
            <a:endParaRPr lang="en-US" altLang="zh-TW" b="1"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altLang="zh-TW" b="1" dirty="0"/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zh-TW" b="1" dirty="0"/>
              <a:t>Property Management Company</a:t>
            </a:r>
          </a:p>
          <a:p>
            <a:pPr lvl="1">
              <a:buFont typeface="Courier New" panose="02070309020205020404" pitchFamily="49" charset="0"/>
              <a:buChar char="o"/>
            </a:pPr>
            <a:endParaRPr b="1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  </a:t>
            </a:r>
            <a:endParaRPr b="1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457200" lvl="0" indent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851" y="1064352"/>
            <a:ext cx="2998874" cy="206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923" y="2998050"/>
            <a:ext cx="2884875" cy="19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643</Words>
  <Application>Microsoft Office PowerPoint</Application>
  <PresentationFormat>On-screen Show (16:9)</PresentationFormat>
  <Paragraphs>41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Rockwell</vt:lpstr>
      <vt:lpstr>Arial</vt:lpstr>
      <vt:lpstr>Bookman Old Style</vt:lpstr>
      <vt:lpstr>Impact</vt:lpstr>
      <vt:lpstr>新細明體</vt:lpstr>
      <vt:lpstr>Courier New</vt:lpstr>
      <vt:lpstr>Damask</vt:lpstr>
      <vt:lpstr>Join Hands</vt:lpstr>
      <vt:lpstr>PowerPoint Presentation</vt:lpstr>
      <vt:lpstr>Our mission</vt:lpstr>
      <vt:lpstr>How “Join Hands” work</vt:lpstr>
      <vt:lpstr>Product</vt:lpstr>
      <vt:lpstr>Product function</vt:lpstr>
      <vt:lpstr>What we better than other </vt:lpstr>
      <vt:lpstr>What we Are looking for...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Join Hands</dc:title>
  <dc:creator>ICT-Student</dc:creator>
  <cp:lastModifiedBy>ICT-Student</cp:lastModifiedBy>
  <cp:revision>6</cp:revision>
  <dcterms:modified xsi:type="dcterms:W3CDTF">2018-08-03T03:33:43Z</dcterms:modified>
</cp:coreProperties>
</file>